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7" r:id="rId4"/>
    <p:sldId id="259" r:id="rId5"/>
    <p:sldId id="262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>
        <p:scale>
          <a:sx n="75" d="100"/>
          <a:sy n="75" d="100"/>
        </p:scale>
        <p:origin x="-1548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55" cy="46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599" rIns="93199" bIns="4659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45" y="0"/>
            <a:ext cx="3038155" cy="46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599" rIns="93199" bIns="4659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925"/>
            <a:ext cx="3038155" cy="46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599" rIns="93199" bIns="4659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45" y="8830925"/>
            <a:ext cx="3038155" cy="46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599" rIns="93199" bIns="4659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3342C6D-AA2E-4C52-98AD-18398D71B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262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7590" cy="46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812" y="0"/>
            <a:ext cx="3047590" cy="46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0563"/>
            <a:ext cx="4705350" cy="3530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648" y="4448244"/>
            <a:ext cx="5183104" cy="41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454"/>
            <a:ext cx="3047590" cy="460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812" y="8819454"/>
            <a:ext cx="3047590" cy="460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27E20B-8A68-4071-9A12-036003592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438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6BD80F-75D8-40C5-9CC0-3B59DC850D4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E69D5C-70F2-4B54-89DB-A4076696C0A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79BCA-5C37-456B-8DB7-4E256F4BB82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8183C-7892-4BCB-8FE3-DA448B964D0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72810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811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EAB6E-51AF-4EA7-89A2-63DE4895E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E25FC-906D-44EC-8474-9C30C5BE4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1A0D4-47F7-4555-B4B8-D563E1B96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B2AAA-85C7-4729-A1CC-872560DC8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07941-4F48-408F-955E-A2619010B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A5F5B-62DF-471F-B9E1-8BAC43647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48854-7E3D-4004-AB6D-3E5BF97B6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B2FA4-12D1-4082-A125-C896FD0ED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4F915-DE51-4264-A51B-5E247BB7A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F41D3-39F5-4DDF-A827-BA1D90ED1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87AA6-37DF-4CB0-A815-92E9BBDDD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88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89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90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3D655E0F-EE0E-4EBD-A59E-A9B63E14C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Marker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219199" y="1143000"/>
            <a:ext cx="838199" cy="920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066800"/>
            <a:ext cx="6705600" cy="11636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>
                <a:latin typeface="Arial Black" pitchFamily="34" charset="0"/>
              </a:rPr>
              <a:t>Fort Ord Reuse Authority </a:t>
            </a:r>
            <a:br>
              <a:rPr lang="en-US" sz="3600" dirty="0" smtClean="0">
                <a:latin typeface="Arial Black" pitchFamily="34" charset="0"/>
              </a:rPr>
            </a:br>
            <a:r>
              <a:rPr lang="en-US" sz="3600" dirty="0" smtClean="0">
                <a:latin typeface="Arial Black" pitchFamily="34" charset="0"/>
              </a:rPr>
              <a:t>Board of Directors</a:t>
            </a:r>
            <a:br>
              <a:rPr lang="en-US" sz="3600" dirty="0" smtClean="0">
                <a:latin typeface="Arial Black" pitchFamily="34" charset="0"/>
              </a:rPr>
            </a:br>
            <a:r>
              <a:rPr lang="en-US" sz="3600" dirty="0" smtClean="0">
                <a:latin typeface="Arial Black" pitchFamily="34" charset="0"/>
              </a:rPr>
              <a:t/>
            </a:r>
            <a:br>
              <a:rPr lang="en-US" sz="3600" dirty="0" smtClean="0">
                <a:latin typeface="Arial Black" pitchFamily="34" charset="0"/>
              </a:rPr>
            </a:br>
            <a:r>
              <a:rPr lang="en-US" sz="1800" b="1" dirty="0" smtClean="0">
                <a:latin typeface="Arial Black" pitchFamily="34" charset="0"/>
              </a:rPr>
              <a:t>May 10, 2013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99920" y="3608070"/>
            <a:ext cx="6400800" cy="121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latin typeface="Arial Black" pitchFamily="34" charset="0"/>
              </a:rPr>
              <a:t>DRAFT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latin typeface="Arial Black" pitchFamily="34" charset="0"/>
              </a:rPr>
              <a:t>PRELIMINARY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latin typeface="Arial Black" pitchFamily="34" charset="0"/>
              </a:rPr>
              <a:t>OPERATING BUDGET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latin typeface="Arial Black" pitchFamily="34" charset="0"/>
              </a:rPr>
              <a:t>FY 2013-2014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905000" y="304800"/>
            <a:ext cx="548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 Black" pitchFamily="34" charset="0"/>
              </a:rPr>
              <a:t>Presentation to the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610600" cy="762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 Black" pitchFamily="34" charset="0"/>
              </a:rPr>
              <a:t>FY 2013-2014 Operating Budget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4000" dirty="0" smtClean="0">
                <a:latin typeface="Arial Black" pitchFamily="34" charset="0"/>
              </a:rPr>
              <a:t>Summary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868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 dirty="0" smtClean="0">
              <a:latin typeface="Arial Black" pitchFamily="34" charset="0"/>
            </a:endParaRPr>
          </a:p>
          <a:p>
            <a:pPr eaLnBrk="1" hangingPunct="1"/>
            <a:r>
              <a:rPr lang="en-US" sz="2400" b="1" dirty="0" smtClean="0">
                <a:latin typeface="Arial Black" pitchFamily="34" charset="0"/>
                <a:cs typeface="Aharoni" pitchFamily="2" charset="-79"/>
              </a:rPr>
              <a:t>Revenues and </a:t>
            </a:r>
            <a:r>
              <a:rPr lang="en-US" sz="2400" b="1" dirty="0">
                <a:latin typeface="Arial Black" pitchFamily="34" charset="0"/>
                <a:cs typeface="Aharoni" pitchFamily="2" charset="-79"/>
              </a:rPr>
              <a:t>expenditures (including CIP, ESCA) </a:t>
            </a:r>
            <a:r>
              <a:rPr lang="en-US" sz="2400" b="1" dirty="0" smtClean="0">
                <a:latin typeface="Arial Black" pitchFamily="34" charset="0"/>
                <a:cs typeface="Aharoni" pitchFamily="2" charset="-79"/>
              </a:rPr>
              <a:t>presented on a single chart to provide</a:t>
            </a:r>
            <a:r>
              <a:rPr lang="en-US" sz="2400" b="1" dirty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Arial Black" pitchFamily="34" charset="0"/>
                <a:cs typeface="Aharoni" pitchFamily="2" charset="-79"/>
              </a:rPr>
              <a:t>overall illustration</a:t>
            </a:r>
            <a:r>
              <a:rPr lang="en-US" sz="2400" b="1" dirty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Arial Black" pitchFamily="34" charset="0"/>
                <a:cs typeface="Aharoni" pitchFamily="2" charset="-79"/>
              </a:rPr>
              <a:t>(this presentation format developed with Finance Committee concurrence in 2008)</a:t>
            </a:r>
          </a:p>
          <a:p>
            <a:pPr eaLnBrk="1" hangingPunct="1"/>
            <a:r>
              <a:rPr lang="en-US" sz="2400" b="1" dirty="0" smtClean="0">
                <a:latin typeface="Arial Black" pitchFamily="34" charset="0"/>
                <a:cs typeface="Aharoni" pitchFamily="2" charset="-79"/>
              </a:rPr>
              <a:t>Finance Committee review on April 2 and 25 and recommends approval pending CIP determination (CFD/land sale revenue and project placement)</a:t>
            </a:r>
          </a:p>
          <a:p>
            <a:pPr eaLnBrk="1" hangingPunct="1"/>
            <a:r>
              <a:rPr lang="en-US" sz="2400" b="1" dirty="0" smtClean="0">
                <a:latin typeface="Arial Black" pitchFamily="34" charset="0"/>
                <a:cs typeface="Aharoni" pitchFamily="2" charset="-79"/>
              </a:rPr>
              <a:t>FY 13-14 budget revenue/expense balanced		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19100" y="558800"/>
            <a:ext cx="8610600" cy="381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 Black" pitchFamily="34" charset="0"/>
              </a:rPr>
              <a:t>FY 2013-2014 Preliminary Budget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03265219"/>
              </p:ext>
            </p:extLst>
          </p:nvPr>
        </p:nvGraphicFramePr>
        <p:xfrm>
          <a:off x="304800" y="939800"/>
          <a:ext cx="8610600" cy="5613400"/>
        </p:xfrm>
        <a:graphic>
          <a:graphicData uri="http://schemas.openxmlformats.org/presentationml/2006/ole">
            <p:oleObj spid="_x0000_s1031" name="Worksheet" r:id="rId3" imgW="18432791" imgH="11407086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7467600" cy="838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 Black" pitchFamily="34" charset="0"/>
              </a:rPr>
              <a:t>FY 2013-2014</a:t>
            </a:r>
            <a:r>
              <a:rPr lang="en-US" sz="2800" dirty="0" smtClean="0">
                <a:latin typeface="Arial Black" pitchFamily="34" charset="0"/>
              </a:rPr>
              <a:t> </a:t>
            </a:r>
            <a:br>
              <a:rPr lang="en-US" sz="2800" dirty="0" smtClean="0">
                <a:latin typeface="Arial Black" pitchFamily="34" charset="0"/>
              </a:rPr>
            </a:br>
            <a:r>
              <a:rPr lang="en-US" sz="4000" dirty="0" smtClean="0">
                <a:latin typeface="Arial Black" pitchFamily="34" charset="0"/>
              </a:rPr>
              <a:t>Salaries and Benefits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514600"/>
            <a:ext cx="8610600" cy="3810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Char char="u"/>
            </a:pPr>
            <a:r>
              <a:rPr lang="en-US" sz="3200" b="1" dirty="0" smtClean="0">
                <a:latin typeface="Arial" pitchFamily="34" charset="0"/>
              </a:rPr>
              <a:t>Staffing at current level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u"/>
            </a:pPr>
            <a:r>
              <a:rPr lang="en-US" sz="3200" b="1" dirty="0" smtClean="0">
                <a:latin typeface="Arial" pitchFamily="34" charset="0"/>
              </a:rPr>
              <a:t>Salary/benefits adjustments to Executive Committee on June 5, FORA Board on June 21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u"/>
            </a:pPr>
            <a:r>
              <a:rPr lang="en-US" sz="3200" b="1" dirty="0" smtClean="0">
                <a:latin typeface="Arial" pitchFamily="34" charset="0"/>
              </a:rPr>
              <a:t>Adjustments may include: COLA, salary step advances, and benefits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 Black" pitchFamily="34" charset="0"/>
              </a:rPr>
              <a:t>Steps to finalize the Budget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56815" y="2248218"/>
            <a:ext cx="8512969" cy="370205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Conclude CIP revenues and expenses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Include Executive Committee’s recommendation regarding Salary/Benefits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FY 13-14 Preliminary Budget to FORA Board in June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209800" y="5787392"/>
            <a:ext cx="502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b"/>
          <a:lstStyle/>
          <a:p>
            <a:pPr algn="ctr">
              <a:lnSpc>
                <a:spcPct val="85000"/>
              </a:lnSpc>
            </a:pPr>
            <a:r>
              <a:rPr lang="en-US" dirty="0">
                <a:solidFill>
                  <a:schemeClr val="tx2"/>
                </a:solidFill>
                <a:latin typeface="Arial Black" pitchFamily="34" charset="0"/>
              </a:rPr>
              <a:t>Q &amp; A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889000" y="5907088"/>
            <a:ext cx="7848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2834</TotalTime>
  <Words>139</Words>
  <Application>Microsoft Office PowerPoint</Application>
  <PresentationFormat>On-screen Show (4:3)</PresentationFormat>
  <Paragraphs>25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Straight Edge</vt:lpstr>
      <vt:lpstr>Worksheet</vt:lpstr>
      <vt:lpstr> Fort Ord Reuse Authority  Board of Directors  May 10, 2013</vt:lpstr>
      <vt:lpstr>FY 2013-2014 Operating Budget Summary</vt:lpstr>
      <vt:lpstr>Slide 3</vt:lpstr>
      <vt:lpstr>FY 2013-2014  Salaries and Benefits</vt:lpstr>
      <vt:lpstr>Steps to finalize the Budget</vt:lpstr>
    </vt:vector>
  </TitlesOfParts>
  <Company>FORA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the Fort Ord Reuse Authority Board of Directors June 9, 2006</dc:title>
  <dc:creator>Crissy Maras</dc:creator>
  <cp:lastModifiedBy>jen</cp:lastModifiedBy>
  <cp:revision>110</cp:revision>
  <cp:lastPrinted>2013-05-10T19:06:18Z</cp:lastPrinted>
  <dcterms:created xsi:type="dcterms:W3CDTF">2006-06-08T17:09:55Z</dcterms:created>
  <dcterms:modified xsi:type="dcterms:W3CDTF">2013-05-10T20:13:25Z</dcterms:modified>
</cp:coreProperties>
</file>